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64" r:id="rId9"/>
    <p:sldId id="272" r:id="rId10"/>
    <p:sldId id="27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436E8-BEA2-4FB7-AE78-D20E2478BE5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E23FF-1890-4C0C-8F5A-E04D0A96F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82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84FC-8570-4E2B-B34A-5FF676831876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DF8F-C3B0-426F-A9F5-C9ECEA67F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holidays/0/0/2088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rusexporter.ru/" TargetMode="External"/><Relationship Id="rId4" Type="http://schemas.openxmlformats.org/officeDocument/2006/relationships/hyperlink" Target="https://ru.wikipedia.org/wiki/&#1042;&#1100;&#1077;&#1090;&#1085;&#1072;&#1084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9A%D0%BB%D0%B8%D0%BC%D0%B0%D1%82_%D0%92%D1%8C%D0%B5%D1%82%D0%BD%D0%B0%D0%BC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56166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Вьетнам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Кузьмин Алексей и  Сергеев Георгий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Серова Людмила Леонтьевна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097545" cy="20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2750143" cy="26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707678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Российско-вьетнамские отношения: состояние и перспективы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5" name="Содержимое 4" descr="51ead6fb3f5a5b09051e1df3722e4d6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104456" cy="30950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1"/>
            <a:ext cx="8291264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Сегодня отношения России и Вьетнама находятся на очень высоком уровне взаимного доверия, и сотрудничество развивается в разных сферах – это поставки российской военной техники, совместные проекты в сфере нефти и газодобычи, в строительстве атомной электростанции, в развитии российского туризма и в целом ряде других важных отраслей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Структура российского экспорта во Вьетнам в 2014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8655" y="2564904"/>
            <a:ext cx="4433826" cy="30599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8064" y="1988841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Структура российского экспорта во Вьетнам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2060849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Структура вьетнамского импорта в Россию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76672"/>
            <a:ext cx="4040188" cy="1698203"/>
          </a:xfrm>
        </p:spPr>
        <p:txBody>
          <a:bodyPr>
            <a:normAutofit fontScale="92500" lnSpcReduction="10000"/>
          </a:bodyPr>
          <a:lstStyle/>
          <a:p>
            <a:endParaRPr lang="ru-RU" sz="1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0" dirty="0">
                <a:latin typeface="Times New Roman" pitchFamily="18" charset="0"/>
                <a:cs typeface="Times New Roman" pitchFamily="18" charset="0"/>
              </a:rPr>
              <a:t>Традиционно в стране круглый год проходит множество праздников и фестивалей, самые главные из которых – </a:t>
            </a:r>
            <a:r>
              <a:rPr lang="ru-RU" sz="1500" b="0" dirty="0" err="1" smtClean="0">
                <a:latin typeface="Times New Roman" pitchFamily="18" charset="0"/>
                <a:cs typeface="Times New Roman" pitchFamily="18" charset="0"/>
              </a:rPr>
              <a:t>Тэт</a:t>
            </a:r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0" dirty="0">
                <a:latin typeface="Times New Roman" pitchFamily="18" charset="0"/>
                <a:cs typeface="Times New Roman" pitchFamily="18" charset="0"/>
              </a:rPr>
              <a:t>(Лунный Новый год), Фестиваль вьетнамского риса, день рождения Будды, праздник слонов и другие.</a:t>
            </a:r>
          </a:p>
          <a:p>
            <a:endParaRPr lang="ru-RU" dirty="0"/>
          </a:p>
        </p:txBody>
      </p:sp>
      <p:pic>
        <p:nvPicPr>
          <p:cNvPr id="7" name="Содержимое 6" descr="lunar_rabbit_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5446"/>
            <a:ext cx="4040188" cy="267014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4041775" cy="1944216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Религия 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85% населения исповедуют буддизм Махаяны, 8%- христиане (7% католики и 1% протестанты), 3% придерживаются учения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синкрестической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религии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КаоДай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 Действующая буддийская пагода в  г.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Хошимине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286136276_vietnam_12-300x23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69218" y="2708920"/>
            <a:ext cx="3616974" cy="2607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040188" cy="1842219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Еда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из важнейших продуктов Вьетнамской кухни, получившим широкое применение в национальной кулинарии, является рис. Без риса многим вьетнамцам, настолько привыкшим к его вкусу, просто не представляется их дальнейшее существование.</a:t>
            </a:r>
          </a:p>
          <a:p>
            <a:endParaRPr lang="ru-RU" sz="1200" dirty="0"/>
          </a:p>
        </p:txBody>
      </p:sp>
      <p:pic>
        <p:nvPicPr>
          <p:cNvPr id="10" name="Содержимое 9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3077"/>
            <a:ext cx="4040188" cy="303488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332656"/>
            <a:ext cx="4041775" cy="1842219"/>
          </a:xfrm>
        </p:spPr>
        <p:txBody>
          <a:bodyPr>
            <a:normAutofit fontScale="92500" lnSpcReduction="10000"/>
          </a:bodyPr>
          <a:lstStyle/>
          <a:p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дежда</a:t>
            </a:r>
          </a:p>
          <a:p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Традиционные 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костюмы Вьетнамского народа, как правило, простые и скромные. Мужчины носят коричневые рубашки и белые брюки. Их головные уборы представляют собой простой кусок ткани, обернутый вокруг головы, а обувь - пара простых сандалий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Аоза́й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- национальный женский вьетнамский костюм, представляющий собой длинное платье с двумя разрезами, одетое поверх штанов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Raznoobraznyy-Vetnam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48326"/>
            <a:ext cx="4041775" cy="3004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1770211"/>
          </a:xfrm>
        </p:spPr>
        <p:txBody>
          <a:bodyPr>
            <a:normAutofit/>
          </a:bodyPr>
          <a:lstStyle/>
          <a:p>
            <a:pPr algn="ctr"/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Главный Национальный праздник Вьетнама –</a:t>
            </a:r>
          </a:p>
          <a:p>
            <a:pPr algn="ctr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День независимости</a:t>
            </a:r>
          </a:p>
          <a:p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Его отмечают </a:t>
            </a:r>
            <a:r>
              <a:rPr lang="ru-RU" sz="1500" b="0" dirty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1500" b="0" dirty="0" smtClean="0">
                <a:latin typeface="Times New Roman" pitchFamily="18" charset="0"/>
                <a:cs typeface="Times New Roman" pitchFamily="18" charset="0"/>
              </a:rPr>
              <a:t>2 сентября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Содержимое 13" descr="4oqv31-zl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4289683" cy="266429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404664"/>
            <a:ext cx="4041775" cy="2664296"/>
          </a:xfrm>
        </p:spPr>
        <p:txBody>
          <a:bodyPr>
            <a:noAutofit/>
          </a:bodyPr>
          <a:lstStyle/>
          <a:p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Традиционно в День независимости по всему Вьетнаму проходят памятные и праздничные мероприятия. Вспоминают и чтят тех, кто отдал свою жизнь в борьбе за свободу, возлагая цветы к памятникам и мемориалам. По всей стране проходят демонстрации, митинги, собрания, народные гуляния с выступлением творческих коллективов и артистов. Завершается всё праздничным салютом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5" name="Содержимое 14" descr="sg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852936"/>
            <a:ext cx="2634192" cy="3561259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03999"/>
            <a:ext cx="5111750" cy="3791215"/>
          </a:xfrm>
          <a:scene3d>
            <a:camera prst="orthographicFront"/>
            <a:lightRig rig="threePt" dir="t"/>
          </a:scene3d>
          <a:sp3d>
            <a:bevelB w="114300" prst="hardEdge"/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5361459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Вьетнам и его отдельные регионы являются интереснейшими объектами географического исследования. Актуализация знаний и формирование развернутых географических представлений об этой стране – одно из условий, способствующих дальнейшему развитию российско-вьетнамских экономических отношений, о важности которых неоднократно говорили как российские, так и вьетнамские руководители. И поэтому формирование современных представлений о Вьетнаме – одна из актуальных задач российской географической науки.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272808" cy="417646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источники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http://www.calend.ru/holidays/0/0/2088/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Вьетнам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yandex.ru/maps/?text=%D0%92%D1%8C%D0%B5%D1%82%D0%BD%D0%B0%D0%BC&amp;l=map&amp;source=wizgeo&amp;sll=109.142343%2C15.377036&amp;mode=search&amp;sspn=38.056641%2C25.817106&amp;ol=geo&amp;ouri=ymapsbm1%3A%2F%2Fgeo%3Fll%3D109.142%252C15.377%26spn%3D14.377%252C16.081%26text%3DVi%25E1%25BB%2587t%2520Nam&amp;ll=116.232316%2C16.699844&amp;z=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http://www.rusexporter.ru/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информационный портал «Экспортеры России»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https://docviewer.yandex.ru/?url=http%3A%2F%2Fizd.pskgu.ru%2Fprojects%2Fpgu%2Fstorage%2Fprj%2Fprj_20%2Fprj_20_03.pdf&amp;name=prj_20_03.pdf&amp;lang=ru&amp;c=584d9b8cc47e&amp;page=1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Псковский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регионологический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журнал №20 2014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Вьетнам один из наиболее перспективных экономических партнеров России в странах Азиатско-Тихоокеанского региона. Интересы сотрудничества требуют формирования в России современных географических представлений о территориальной организации хозяйства Вьетнама и экономико-географических особенностях его макрорегионов. При этом географические представления о Вьетнаме в России отстали от реальности, а современные знания об этой стране не находят отражения в научной и учебной литературе. Такая ситуация является следствием кажущейся утраты актуальности знаний о тех странах, с которыми в 90-е гг.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произошло ослабление взаимодействия. Негативную роль в этом играет крен в сторону общих географических вопросов в ущерб частному страноведению.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vi-V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Вьетнам</a:t>
            </a:r>
            <a:r>
              <a:rPr lang="vi-VN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— </a:t>
            </a:r>
            <a:r>
              <a:rPr lang="vi-V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государство в Юго-Восточной Азии, расположенное на полуострове Индокитай. На западе граничит с Лаосом и Камбоджей, на севере — с Китаем, с востока и юга омывается Южно-Китайским морем.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Map_of_Vietnam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2952328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7931224" cy="2664296"/>
          </a:xfrm>
        </p:spPr>
        <p:txBody>
          <a:bodyPr>
            <a:normAutofit lnSpcReduction="10000"/>
          </a:bodyPr>
          <a:lstStyle/>
          <a:p>
            <a:pPr algn="ctr"/>
            <a:endParaRPr lang="ru-RU" sz="2900" b="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Рельеф Вьетнама</a:t>
            </a:r>
          </a:p>
          <a:p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1700" b="0" dirty="0">
                <a:latin typeface="Times New Roman" pitchFamily="18" charset="0"/>
                <a:cs typeface="Times New Roman" pitchFamily="18" charset="0"/>
              </a:rPr>
              <a:t>Вьетнама вытянута в меридиональном направлении </a:t>
            </a: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Протяженность </a:t>
            </a:r>
            <a:r>
              <a:rPr lang="ru-RU" sz="1700" b="0" dirty="0">
                <a:latin typeface="Times New Roman" pitchFamily="18" charset="0"/>
                <a:cs typeface="Times New Roman" pitchFamily="18" charset="0"/>
              </a:rPr>
              <a:t>береговой линии 3260 км. Разнообразие природных условий Вьетнама обусловлено его расположением на стыке различных природных зон и древней геологической структуры. </a:t>
            </a:r>
            <a:endParaRPr lang="ru-RU" sz="17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Рельеф </a:t>
            </a:r>
            <a:r>
              <a:rPr lang="ru-RU" sz="1700" b="0" dirty="0">
                <a:latin typeface="Times New Roman" pitchFamily="18" charset="0"/>
                <a:cs typeface="Times New Roman" pitchFamily="18" charset="0"/>
              </a:rPr>
              <a:t>страны горный: более трёх четвертей занимают горы, плато и плоскогорья, от соседних государств Вьетнам отделяют горные хребты. К Вьетнаму также относятся острова и архипелаги.</a:t>
            </a:r>
          </a:p>
          <a:p>
            <a:endParaRPr lang="ru-RU" sz="1700" dirty="0"/>
          </a:p>
        </p:txBody>
      </p:sp>
      <p:pic>
        <p:nvPicPr>
          <p:cNvPr id="9" name="Содержимое 8" descr="1462192434_pogoda_vo_vetname_v_oktyabre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84984"/>
            <a:ext cx="4040188" cy="25202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Содержимое 6" descr="10870570195_910b7175fe_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284984"/>
            <a:ext cx="4175447" cy="2592288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Климат Вьетнама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Климат Вьетнама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Климат Вьетнама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  <a:hlinkClick r:id="rId2" tooltip="Климат Вьетнама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Климат Вьетнама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>
            <a:normAutofit fontScale="62500" lnSpcReduction="20000"/>
          </a:bodyPr>
          <a:lstStyle/>
          <a:p>
            <a:r>
              <a:rPr lang="ru-RU" sz="2300" b="0" dirty="0" smtClean="0">
                <a:latin typeface="Times New Roman" pitchFamily="18" charset="0"/>
                <a:cs typeface="Times New Roman" pitchFamily="18" charset="0"/>
              </a:rPr>
              <a:t>Климат значительно отличается между северным и южным Вьетнамом. На севере умеренный, изменчивый, тропический климат</a:t>
            </a:r>
            <a:r>
              <a:rPr lang="ru-RU" sz="2300" b="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300" b="0" dirty="0" smtClean="0">
                <a:latin typeface="Times New Roman" pitchFamily="18" charset="0"/>
                <a:cs typeface="Times New Roman" pitchFamily="18" charset="0"/>
              </a:rPr>
              <a:t>юге Вьетнама тропический климат.</a:t>
            </a:r>
          </a:p>
          <a:p>
            <a:endParaRPr lang="ru-RU" dirty="0"/>
          </a:p>
        </p:txBody>
      </p:sp>
      <p:pic>
        <p:nvPicPr>
          <p:cNvPr id="13" name="Содержимое 12" descr="flickr.com-photos-yhshangkuan_resiz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03789"/>
            <a:ext cx="4040188" cy="269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rmAutofit fontScale="55000" lnSpcReduction="2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Во время сезона дождей часто бушуют тайфуны, которые могут вызвать наводнения, особенно часто в дельте Меконга, но и в других прибрежных регионах бывают наводнения.</a:t>
            </a:r>
          </a:p>
          <a:p>
            <a:endParaRPr lang="ru-RU" dirty="0"/>
          </a:p>
        </p:txBody>
      </p:sp>
      <p:pic>
        <p:nvPicPr>
          <p:cNvPr id="14" name="Содержимое 13" descr="VietnameseProvincesMap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03787" y="3078956"/>
            <a:ext cx="352425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209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1626195"/>
          </a:xfrm>
        </p:spPr>
        <p:txBody>
          <a:bodyPr>
            <a:normAutofit/>
          </a:bodyPr>
          <a:lstStyle/>
          <a:p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Численность населения — 93 976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347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Годовой прирост — 1,1 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Содержимое 8" descr="supercoolpics_14_19082013220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924944"/>
            <a:ext cx="4040188" cy="2686883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620688"/>
            <a:ext cx="4041775" cy="1626195"/>
          </a:xfrm>
        </p:spPr>
        <p:txBody>
          <a:bodyPr>
            <a:normAutofit/>
          </a:bodyPr>
          <a:lstStyle/>
          <a:p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Средняя продолжительность жизни — 69,7 лет у мужчин, 74,9 года у женщин</a:t>
            </a:r>
          </a:p>
          <a:p>
            <a:endParaRPr lang="ru-RU" dirty="0"/>
          </a:p>
        </p:txBody>
      </p:sp>
      <p:pic>
        <p:nvPicPr>
          <p:cNvPr id="10" name="Содержимое 9" descr="vietnam-ultimatrave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4041775" cy="2676187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5e026bd2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384376" cy="532859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826768" cy="564949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устройство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форме правлени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 Вьетнам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республикой.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Действующая Конституция принята 15 апреля 1992 года. Согласно Конституции руководящая роль в государстве и обществе принадлежит Коммунистической партии Вьетнама.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Административное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деление Вьетнама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определено согласно Конституции Вьетнама 1992 года и имеет три уровня.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первом, самом крупном уровне вся страна делится на 58 провинций и 5 крупных городов центрального подчинения имеющих такой же статус, как и провинции.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втором уровне существуют менее крупные административные единицы — городские районы, города провинциального подчинения, небольшие городки местного значения и сельские районы — уезды.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 третьем уровне существуют самые мелкие административные единицы — городские кварталы, городские общины-коммуны и сельские общины-коммуны.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Более мелкий уровень деревень, сёл и т. п. не является административным.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223224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Вьетнам 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промышленно-аграрная 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страна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Ведущей отраслью экономики является сельское хозяйство, которое представлено выращиванием риса, каучуконосов, кофе, кешью, чая, хлопка, сои, сахарного тростника, бананов, а также разведением птицы и рыбы.</a:t>
            </a:r>
            <a:br>
              <a:rPr lang="ru-RU" sz="2500" b="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Содержимое 9" descr="Lets-Peep-into-Vietnam-Travel-Gu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980087"/>
            <a:ext cx="3600400" cy="234086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041775" cy="1338163"/>
          </a:xfrm>
        </p:spPr>
        <p:txBody>
          <a:bodyPr>
            <a:noAutofit/>
          </a:bodyPr>
          <a:lstStyle/>
          <a:p>
            <a:pPr lvl="0"/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Промышленный сектор : переработка сельскохозяйственной продукции, производство обуви и одежды, добыча нефти и судостроение.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rtr39bqi-cropp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9" y="1700808"/>
            <a:ext cx="3744416" cy="208823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9080"/>
            <a:ext cx="3381100" cy="23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5e026bd2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51277"/>
            <a:ext cx="5111750" cy="28966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34680" cy="5793507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Внешняя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Вьетнам придерживается курса на международную экономическую интеграцию. Дипломатические отношения установлены со 167 странами. Является членом многих крупных международных организаций. Вьетнам не входит в военно-политические блоки, проводя самостоятельную внешнюю политику. Поддерживает хорошие отношения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Россией, 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Кубой,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Белоруссией,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Казахстаном и Украиной. Крупнейшим инвестором в экономику страны является Южная Корея, отношения с которой гораздо более тесные, чем с КНДР.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675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Тема: Вьетнам     Авторы:  Кузьмин Алексей и  Сергеев Георгий  Руководитель:   Серова Людмила Леонтьевна</vt:lpstr>
      <vt:lpstr>Актуальность темы</vt:lpstr>
      <vt:lpstr>Вьетнам— государство в Юго-Восточной Азии, расположенное на полуострове Индокитай. На западе граничит с Лаосом и Камбоджей, на севере — с Китаем, с востока и юга омывается Южно-Китайским морем.</vt:lpstr>
      <vt:lpstr>Слайд 4</vt:lpstr>
      <vt:lpstr>  Климат Вьетнама </vt:lpstr>
      <vt:lpstr>Слайд 6</vt:lpstr>
      <vt:lpstr>Слайд 7</vt:lpstr>
      <vt:lpstr>Слайд 8</vt:lpstr>
      <vt:lpstr>Слайд 9</vt:lpstr>
      <vt:lpstr>Российско-вьетнамские отношения: состояние и перспективы 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Вьетнам  Авторы: Кузьмин Алексей             Сергеев Георгий</dc:title>
  <dc:creator>Лена</dc:creator>
  <cp:lastModifiedBy>Лена</cp:lastModifiedBy>
  <cp:revision>36</cp:revision>
  <dcterms:created xsi:type="dcterms:W3CDTF">2016-11-27T09:15:39Z</dcterms:created>
  <dcterms:modified xsi:type="dcterms:W3CDTF">2016-12-11T19:30:54Z</dcterms:modified>
</cp:coreProperties>
</file>