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92801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биомеханики в робототехнике при создании модели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гексапода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581128"/>
            <a:ext cx="5976664" cy="2048272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</a:t>
            </a:r>
          </a:p>
          <a:p>
            <a:pPr algn="l"/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Играева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Валерьевна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класса «М».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проекта: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Шахова Наталья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Егоровна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физики;</a:t>
            </a:r>
          </a:p>
          <a:p>
            <a:pPr algn="l"/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Ненахова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средняя общеобразовательная школа №422</a:t>
            </a:r>
          </a:p>
        </p:txBody>
      </p:sp>
    </p:spTree>
    <p:extLst>
      <p:ext uri="{BB962C8B-B14F-4D97-AF65-F5344CB8AC3E}">
        <p14:creationId xmlns:p14="http://schemas.microsoft.com/office/powerpoint/2010/main" val="22628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зучить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построения роботов на основе платы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ArduinoUno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действующую модель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гексапода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разработать алгоритм 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особенности построения роботов на базе плат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их модулей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особенности среды программирования роботов на базе платформы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модель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гексапода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движения робота на базе анализа входной информации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работоспособность робота-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гексапода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сравнительный анализ робота-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гексапода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насекомыми.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8792" cy="778098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579296" cy="4525963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одновременно с информатизацией общества лавинообразно расширяется применение микропроцессоров в качестве ключевых компонентов автономных устройств, взаимодействующих с окружающим миром без участия человека. Стремительно растущие коммуникационные возможности таких устройств, равно как и расширение информационных систем, позволяют говорить об изменении среды обитания человека. Авторитетными группами международных экспертов область взаимосвязанных роботизированных систем признана приоритетной, несущей потенциал революционного технологического прорыва.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активным внедрением новых технологий в жизнь общества, появляется возможность применять биомеханические изобретения в качестве детских игрушек, домашних питомцев, также для военной разведки и в определенных областях медицины.</a:t>
            </a:r>
          </a:p>
        </p:txBody>
      </p:sp>
    </p:spTree>
    <p:extLst>
      <p:ext uri="{BB962C8B-B14F-4D97-AF65-F5344CB8AC3E}">
        <p14:creationId xmlns:p14="http://schemas.microsoft.com/office/powerpoint/2010/main" val="20705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3" y="1556792"/>
            <a:ext cx="410409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3" y="4077072"/>
            <a:ext cx="43465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95" y="1641092"/>
            <a:ext cx="4474123" cy="185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28" y="4170586"/>
            <a:ext cx="394493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250" y="476672"/>
            <a:ext cx="88802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Гексаподы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шестиногих роботов, имитирующих в своем устройстве насекомых.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элементов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гексапода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САПР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13" b="-438"/>
          <a:stretch/>
        </p:blipFill>
        <p:spPr bwMode="auto">
          <a:xfrm>
            <a:off x="3851920" y="1560483"/>
            <a:ext cx="5148064" cy="37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556792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(«Рама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Femur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Tibia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" y="3573016"/>
            <a:ext cx="4768530" cy="268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8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560840" cy="108012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ырезание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лазерном станке “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Stepdir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с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ЧПУ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054075" cy="303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880"/>
            <a:ext cx="4608512" cy="303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4330824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388583" cy="583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264" y="1412776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все детали вырезаны, можно приступать к сборке. Сборку следует проводить в соответствии со сборкой в САПР, предварительно скрепляя корпус, соху, «бедренную и берцовую части ног» робота-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гексапода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7" y="3573015"/>
            <a:ext cx="4774497" cy="268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2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над данным проектом, я узнала об особенностях построения роботов на базе плат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их модулей, индивидуальность среды программирования роботов на базе платформы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научилась делать модель робота 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гексапода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создавать программу для его движений.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реализации проекта научилась работать в САПР, где были созданы главные компоненты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гексапода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Получила уникальную возможность – вырезать детали на лазерном станке “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Stepdir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с ЧПУ.  Наблюдала и сама поучаствовала в запуске "большой машины". Сборка робота из собственноручно сделанных деталей была увлекательным занятием.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мне было интересно исследовать схожесть строения насекомых и робота-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гексапода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Опираясь на внешний вид живых существ, получилось создать искусственного робота, который выполняет схожий функционал.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241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вспомогательных источников.</a:t>
            </a:r>
          </a:p>
          <a:p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Смольников Б.А. К проблеме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биоморфного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управления движениями роботов / Б.А. Смольников, Е.И. Юревич // Робототехника и техническая кибернетика. – 2015. – №1(6). – С. 17-20.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Смольников Б.А. Проблемы механики в современной робототехнике / Б.А. Смольников // Робототехника и техническая кибернетика. – 2016. – №1(10). – С. 3-6.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Соммер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Программирование микроконтроллерных плат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Freeduino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БХВ-Петербург. – 2012.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6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414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  Применение биомеханики в робототехнике при создании модели гексапода  </vt:lpstr>
      <vt:lpstr>Презентация PowerPoint</vt:lpstr>
      <vt:lpstr>Актуальность</vt:lpstr>
      <vt:lpstr>Презентация PowerPoint</vt:lpstr>
      <vt:lpstr>Создание элементов гексапода в САПР</vt:lpstr>
      <vt:lpstr>Вырезание на лазерном станке “Stepdir” с ЧПУ </vt:lpstr>
      <vt:lpstr>Разработка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биомеханики в робототехнике при создании модели гексапода</dc:title>
  <dc:creator>Mary</dc:creator>
  <cp:lastModifiedBy>Mary</cp:lastModifiedBy>
  <cp:revision>64</cp:revision>
  <dcterms:created xsi:type="dcterms:W3CDTF">2020-02-12T16:16:20Z</dcterms:created>
  <dcterms:modified xsi:type="dcterms:W3CDTF">2020-03-16T16:07:08Z</dcterms:modified>
</cp:coreProperties>
</file>