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5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0" d="100"/>
          <a:sy n="80" d="100"/>
        </p:scale>
        <p:origin x="-483" y="-7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C33D6-AB22-4476-A091-CFE2180C642F}" type="datetimeFigureOut">
              <a:rPr lang="ru-RU" smtClean="0"/>
              <a:t>16.06.2018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C3D5-3895-4EB6-90B1-5B7CA3A9B2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138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C33D6-AB22-4476-A091-CFE2180C642F}" type="datetimeFigureOut">
              <a:rPr lang="ru-RU" smtClean="0"/>
              <a:t>16.06.2018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C3D5-3895-4EB6-90B1-5B7CA3A9B2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507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C33D6-AB22-4476-A091-CFE2180C642F}" type="datetimeFigureOut">
              <a:rPr lang="ru-RU" smtClean="0"/>
              <a:t>16.06.2018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C3D5-3895-4EB6-90B1-5B7CA3A9B2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491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C33D6-AB22-4476-A091-CFE2180C642F}" type="datetimeFigureOut">
              <a:rPr lang="ru-RU" smtClean="0"/>
              <a:t>16.06.2018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C3D5-3895-4EB6-90B1-5B7CA3A9B21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436846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C33D6-AB22-4476-A091-CFE2180C642F}" type="datetimeFigureOut">
              <a:rPr lang="ru-RU" smtClean="0"/>
              <a:t>16.06.2018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C3D5-3895-4EB6-90B1-5B7CA3A9B2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24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C33D6-AB22-4476-A091-CFE2180C642F}" type="datetimeFigureOut">
              <a:rPr lang="ru-RU" smtClean="0"/>
              <a:t>16.06.2018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C3D5-3895-4EB6-90B1-5B7CA3A9B2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4213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C33D6-AB22-4476-A091-CFE2180C642F}" type="datetimeFigureOut">
              <a:rPr lang="ru-RU" smtClean="0"/>
              <a:t>16.06.2018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C3D5-3895-4EB6-90B1-5B7CA3A9B2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8554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C33D6-AB22-4476-A091-CFE2180C642F}" type="datetimeFigureOut">
              <a:rPr lang="ru-RU" smtClean="0"/>
              <a:t>16.06.2018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C3D5-3895-4EB6-90B1-5B7CA3A9B2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6985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C33D6-AB22-4476-A091-CFE2180C642F}" type="datetimeFigureOut">
              <a:rPr lang="ru-RU" smtClean="0"/>
              <a:t>16.06.2018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C3D5-3895-4EB6-90B1-5B7CA3A9B2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944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C33D6-AB22-4476-A091-CFE2180C642F}" type="datetimeFigureOut">
              <a:rPr lang="ru-RU" smtClean="0"/>
              <a:t>16.06.2018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C3D5-3895-4EB6-90B1-5B7CA3A9B2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463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C33D6-AB22-4476-A091-CFE2180C642F}" type="datetimeFigureOut">
              <a:rPr lang="ru-RU" smtClean="0"/>
              <a:t>16.06.2018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C3D5-3895-4EB6-90B1-5B7CA3A9B2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11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C33D6-AB22-4476-A091-CFE2180C642F}" type="datetimeFigureOut">
              <a:rPr lang="ru-RU" smtClean="0"/>
              <a:t>16.06.2018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C3D5-3895-4EB6-90B1-5B7CA3A9B2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792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C33D6-AB22-4476-A091-CFE2180C642F}" type="datetimeFigureOut">
              <a:rPr lang="ru-RU" smtClean="0"/>
              <a:t>16.06.2018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C3D5-3895-4EB6-90B1-5B7CA3A9B2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331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C33D6-AB22-4476-A091-CFE2180C642F}" type="datetimeFigureOut">
              <a:rPr lang="ru-RU" smtClean="0"/>
              <a:t>16.06.2018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C3D5-3895-4EB6-90B1-5B7CA3A9B2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559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C33D6-AB22-4476-A091-CFE2180C642F}" type="datetimeFigureOut">
              <a:rPr lang="ru-RU" smtClean="0"/>
              <a:t>16.06.2018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C3D5-3895-4EB6-90B1-5B7CA3A9B2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319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C33D6-AB22-4476-A091-CFE2180C642F}" type="datetimeFigureOut">
              <a:rPr lang="ru-RU" smtClean="0"/>
              <a:t>16.06.2018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C3D5-3895-4EB6-90B1-5B7CA3A9B2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003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C33D6-AB22-4476-A091-CFE2180C642F}" type="datetimeFigureOut">
              <a:rPr lang="ru-RU" smtClean="0"/>
              <a:t>16.06.2018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3C3D5-3895-4EB6-90B1-5B7CA3A9B2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399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E6C33D6-AB22-4476-A091-CFE2180C642F}" type="datetimeFigureOut">
              <a:rPr lang="ru-RU" smtClean="0"/>
              <a:t>16.06.2018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F3C3D5-3895-4EB6-90B1-5B7CA3A9B2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913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site/kronfsp/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sites.google.com/site/vmirzvukov/marsrutnyj-list-putesestvennika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adlet.com/" TargetMode="External"/><Relationship Id="rId2" Type="http://schemas.openxmlformats.org/officeDocument/2006/relationships/hyperlink" Target="http://www.jigsawplanet.com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playcast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learningapps.org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74900" y="169382"/>
            <a:ext cx="9772897" cy="2161693"/>
          </a:xfrm>
        </p:spPr>
        <p:txBody>
          <a:bodyPr/>
          <a:lstStyle/>
          <a:p>
            <a:pPr algn="ctr"/>
            <a:r>
              <a:rPr lang="ru-RU" dirty="0" smtClean="0"/>
              <a:t>Сетевое проектирование как одна из стратегий погружения в проектную деятельность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sz="1400" dirty="0" smtClean="0"/>
              <a:t>Автор Трофимова А.В., учитель ГБОУ СОШ №422 Кронштадт</a:t>
            </a:r>
            <a:endParaRPr lang="ru-RU" sz="1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91" y="2498500"/>
            <a:ext cx="4787557" cy="26916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992" y="3348507"/>
            <a:ext cx="487918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55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0671" y="758711"/>
            <a:ext cx="6170434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7. «С </a:t>
            </a:r>
            <a:r>
              <a:rPr lang="ru-RU" sz="3200" dirty="0"/>
              <a:t>возвращением, друзья</a:t>
            </a:r>
            <a:r>
              <a:rPr lang="ru-RU" sz="3200" dirty="0" smtClean="0"/>
              <a:t>».</a:t>
            </a:r>
          </a:p>
          <a:p>
            <a:pPr algn="ctr"/>
            <a:endParaRPr lang="ru-RU" sz="2800" dirty="0"/>
          </a:p>
          <a:p>
            <a:pPr algn="ctr"/>
            <a:r>
              <a:rPr lang="ru-RU" sz="2800" dirty="0"/>
              <a:t>о</a:t>
            </a:r>
            <a:r>
              <a:rPr lang="ru-RU" sz="2800" dirty="0" smtClean="0"/>
              <a:t>тветы на вопросы викторин,</a:t>
            </a:r>
          </a:p>
          <a:p>
            <a:pPr algn="ctr"/>
            <a:r>
              <a:rPr lang="ru-RU" sz="2800" dirty="0"/>
              <a:t>р</a:t>
            </a:r>
            <a:r>
              <a:rPr lang="ru-RU" sz="2800" dirty="0" smtClean="0"/>
              <a:t>абота с созданными командами ребусами,</a:t>
            </a:r>
          </a:p>
          <a:p>
            <a:pPr algn="ctr"/>
            <a:r>
              <a:rPr lang="ru-RU" sz="2800" dirty="0" err="1"/>
              <a:t>п</a:t>
            </a:r>
            <a:r>
              <a:rPr lang="ru-RU" sz="2800" dirty="0" err="1" smtClean="0"/>
              <a:t>азлами</a:t>
            </a:r>
            <a:r>
              <a:rPr lang="ru-RU" sz="2800" dirty="0" smtClean="0"/>
              <a:t>.</a:t>
            </a:r>
          </a:p>
          <a:p>
            <a:pPr algn="ctr"/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1406" y="177684"/>
            <a:ext cx="5067097" cy="28488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1406" y="3503054"/>
            <a:ext cx="5086138" cy="285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32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0709" y="379985"/>
            <a:ext cx="6469488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Обратная связь</a:t>
            </a:r>
          </a:p>
          <a:p>
            <a:pPr algn="ctr"/>
            <a:r>
              <a:rPr lang="ru-RU" sz="3200" dirty="0" smtClean="0"/>
              <a:t>ПОПС-формула:</a:t>
            </a:r>
          </a:p>
          <a:p>
            <a:pPr algn="ctr"/>
            <a:endParaRPr lang="ru-RU" sz="3200" dirty="0" smtClean="0"/>
          </a:p>
          <a:p>
            <a:r>
              <a:rPr lang="ru-RU" sz="2800" dirty="0" smtClean="0"/>
              <a:t>П </a:t>
            </a:r>
            <a:r>
              <a:rPr lang="ru-RU" sz="2800" dirty="0"/>
              <a:t>– позиция. «Мы считаем, что </a:t>
            </a:r>
            <a:r>
              <a:rPr lang="ru-RU" sz="2800" dirty="0" smtClean="0"/>
              <a:t>...»</a:t>
            </a:r>
          </a:p>
          <a:p>
            <a:r>
              <a:rPr lang="ru-RU" sz="2800" dirty="0" smtClean="0"/>
              <a:t> </a:t>
            </a:r>
            <a:endParaRPr lang="ru-RU" sz="2800" dirty="0"/>
          </a:p>
          <a:p>
            <a:r>
              <a:rPr lang="ru-RU" sz="2800" dirty="0"/>
              <a:t>О – обоснование. «Потому, что ...» </a:t>
            </a:r>
            <a:endParaRPr lang="ru-RU" sz="2800" dirty="0" smtClean="0"/>
          </a:p>
          <a:p>
            <a:endParaRPr lang="ru-RU" sz="2800" dirty="0"/>
          </a:p>
          <a:p>
            <a:r>
              <a:rPr lang="ru-RU" sz="2800" dirty="0"/>
              <a:t>П – пример. «Можем это доказать на примере …» </a:t>
            </a:r>
            <a:endParaRPr lang="ru-RU" sz="2800" dirty="0" smtClean="0"/>
          </a:p>
          <a:p>
            <a:endParaRPr lang="ru-RU" sz="2800" dirty="0"/>
          </a:p>
          <a:p>
            <a:r>
              <a:rPr lang="ru-RU" sz="2800" dirty="0"/>
              <a:t>С – суждение. «Исходя из этого, делаем вывод о том, что…»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865" y="379985"/>
            <a:ext cx="4950300" cy="27831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865" y="3616404"/>
            <a:ext cx="4950300" cy="2783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04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54805" y="1051344"/>
            <a:ext cx="939299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Сетевой </a:t>
            </a:r>
            <a:r>
              <a:rPr lang="ru-RU" sz="2800" dirty="0"/>
              <a:t>проект позволяет осуществить системно-деятельностный подход в обучении, </a:t>
            </a:r>
            <a:endParaRPr lang="ru-RU" sz="2800" dirty="0" smtClean="0"/>
          </a:p>
          <a:p>
            <a:pPr algn="ctr"/>
            <a:r>
              <a:rPr lang="ru-RU" sz="2800" dirty="0" smtClean="0"/>
              <a:t>способствует </a:t>
            </a:r>
            <a:r>
              <a:rPr lang="ru-RU" sz="2800" dirty="0"/>
              <a:t>развитию коммуникативных навыков учащихся, </a:t>
            </a:r>
            <a:endParaRPr lang="ru-RU" sz="2800" dirty="0" smtClean="0"/>
          </a:p>
          <a:p>
            <a:pPr algn="ctr"/>
            <a:r>
              <a:rPr lang="ru-RU" sz="2800" dirty="0" smtClean="0"/>
              <a:t>дает </a:t>
            </a:r>
            <a:r>
              <a:rPr lang="ru-RU" sz="2800" dirty="0"/>
              <a:t>им возможность увидеть конечный продукт сетевой деятельности. </a:t>
            </a:r>
            <a:endParaRPr lang="ru-RU" sz="2800" dirty="0" smtClean="0"/>
          </a:p>
          <a:p>
            <a:pPr algn="ctr"/>
            <a:r>
              <a:rPr lang="ru-RU" sz="2800" dirty="0" smtClean="0"/>
              <a:t>Ребята </a:t>
            </a:r>
            <a:r>
              <a:rPr lang="ru-RU" sz="2800" dirty="0"/>
              <a:t>учатся познавать мир, </a:t>
            </a:r>
            <a:endParaRPr lang="ru-RU" sz="2800" dirty="0" smtClean="0"/>
          </a:p>
          <a:p>
            <a:pPr algn="ctr"/>
            <a:r>
              <a:rPr lang="ru-RU" sz="2800" dirty="0" smtClean="0"/>
              <a:t>ставить </a:t>
            </a:r>
            <a:r>
              <a:rPr lang="ru-RU" sz="2800" dirty="0"/>
              <a:t>проблемы, </a:t>
            </a:r>
            <a:endParaRPr lang="ru-RU" sz="2800" dirty="0" smtClean="0"/>
          </a:p>
          <a:p>
            <a:pPr algn="ctr"/>
            <a:r>
              <a:rPr lang="ru-RU" sz="2800" dirty="0" smtClean="0"/>
              <a:t>искать </a:t>
            </a:r>
            <a:r>
              <a:rPr lang="ru-RU" sz="2800" dirty="0"/>
              <a:t>и находить свои решения, </a:t>
            </a:r>
            <a:endParaRPr lang="ru-RU" sz="2800" dirty="0" smtClean="0"/>
          </a:p>
          <a:p>
            <a:pPr algn="ctr"/>
            <a:r>
              <a:rPr lang="ru-RU" sz="2800" dirty="0" smtClean="0"/>
              <a:t>учиться </a:t>
            </a:r>
            <a:r>
              <a:rPr lang="ru-RU" sz="2800" dirty="0"/>
              <a:t>безопасной работе в Интернете.</a:t>
            </a:r>
          </a:p>
        </p:txBody>
      </p:sp>
    </p:spTree>
    <p:extLst>
      <p:ext uri="{BB962C8B-B14F-4D97-AF65-F5344CB8AC3E}">
        <p14:creationId xmlns:p14="http://schemas.microsoft.com/office/powerpoint/2010/main" val="31148653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40" y="2126687"/>
            <a:ext cx="5929925" cy="333395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7216" y="298240"/>
            <a:ext cx="116596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С</a:t>
            </a:r>
            <a:r>
              <a:rPr lang="ru-RU" sz="2800" dirty="0" smtClean="0"/>
              <a:t>айт «Фабрика сетевых проектов» </a:t>
            </a:r>
            <a:r>
              <a:rPr lang="en-US" sz="2800" dirty="0" smtClean="0">
                <a:hlinkClick r:id="rId3"/>
              </a:rPr>
              <a:t>https://sites.google.com/site/kronfsp/</a:t>
            </a:r>
            <a:endParaRPr lang="ru-RU" sz="2800" dirty="0" smtClean="0"/>
          </a:p>
          <a:p>
            <a:pPr algn="ctr"/>
            <a:r>
              <a:rPr lang="ru-RU" sz="2800" dirty="0" smtClean="0"/>
              <a:t>содержит алгоритм создания учебных сетевых проектов. 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217" y="1683235"/>
            <a:ext cx="4244719" cy="23864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1032" y="4301544"/>
            <a:ext cx="4191704" cy="2356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47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9796" y="218941"/>
            <a:ext cx="825535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 smtClean="0"/>
              <a:t>Цель сетевого проекта </a:t>
            </a:r>
            <a:r>
              <a:rPr lang="ru-RU" sz="2800" u="sng" dirty="0"/>
              <a:t>"Невероятного путешествия в мир </a:t>
            </a:r>
            <a:r>
              <a:rPr lang="ru-RU" sz="2800" u="sng" dirty="0" smtClean="0"/>
              <a:t>звуков»:</a:t>
            </a:r>
            <a:endParaRPr lang="ru-RU" sz="2800" u="sng" dirty="0"/>
          </a:p>
          <a:p>
            <a:r>
              <a:rPr lang="ru-RU" sz="2800" dirty="0"/>
              <a:t>сформировать представление о звуке, как физическом явлении, основе музыкальной культуры, как средстве общения и получения информации о мире.</a:t>
            </a:r>
          </a:p>
          <a:p>
            <a:endParaRPr lang="ru-RU" sz="2800" dirty="0"/>
          </a:p>
          <a:p>
            <a:r>
              <a:rPr lang="ru-RU" sz="2800" u="sng" dirty="0" smtClean="0"/>
              <a:t>Задачи:</a:t>
            </a:r>
            <a:endParaRPr lang="ru-RU" sz="2800" u="sng" dirty="0"/>
          </a:p>
          <a:p>
            <a:r>
              <a:rPr lang="ru-RU" sz="2800" dirty="0"/>
              <a:t>деятельно изучить тему “Звуки”  с помощью </a:t>
            </a:r>
            <a:r>
              <a:rPr lang="ru-RU" sz="2800" dirty="0" smtClean="0"/>
              <a:t>интернет-сервисов,</a:t>
            </a:r>
            <a:endParaRPr lang="ru-RU" sz="2800" dirty="0"/>
          </a:p>
          <a:p>
            <a:r>
              <a:rPr lang="ru-RU" sz="2800" dirty="0"/>
              <a:t>развить навыки проектной, научно-исследовательской </a:t>
            </a:r>
            <a:r>
              <a:rPr lang="ru-RU" sz="2800" dirty="0" smtClean="0"/>
              <a:t>деятельности,</a:t>
            </a:r>
            <a:endParaRPr lang="ru-RU" sz="2800" dirty="0"/>
          </a:p>
          <a:p>
            <a:r>
              <a:rPr lang="ru-RU" sz="2800" dirty="0"/>
              <a:t>познакомиться с многообразием звуков, с их назначением и применением.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5154" y="348279"/>
            <a:ext cx="3472350" cy="19501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8781" y="3573881"/>
            <a:ext cx="3468723" cy="195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014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11369" y="382969"/>
            <a:ext cx="1068946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Маршрутный лист путешественника:</a:t>
            </a:r>
          </a:p>
          <a:p>
            <a:r>
              <a:rPr lang="ru-RU" sz="2800" dirty="0" smtClean="0"/>
              <a:t>1</a:t>
            </a:r>
            <a:r>
              <a:rPr lang="ru-RU" sz="2800" dirty="0"/>
              <a:t>. Команды, стройся! Попутного ветра! (24.01.-02.02.2018г</a:t>
            </a:r>
            <a:r>
              <a:rPr lang="ru-RU" sz="2800" dirty="0" smtClean="0"/>
              <a:t>.)</a:t>
            </a:r>
            <a:endParaRPr lang="ru-RU" sz="2800" dirty="0"/>
          </a:p>
          <a:p>
            <a:r>
              <a:rPr lang="ru-RU" sz="2800" dirty="0"/>
              <a:t>2. Голоса природы (05.02-14.02.2018г</a:t>
            </a:r>
            <a:r>
              <a:rPr lang="ru-RU" sz="2800" dirty="0" smtClean="0"/>
              <a:t>.)</a:t>
            </a:r>
            <a:endParaRPr lang="ru-RU" sz="2800" dirty="0"/>
          </a:p>
          <a:p>
            <a:r>
              <a:rPr lang="ru-RU" sz="2800" dirty="0"/>
              <a:t>3. Вавилонская башня (15.02.-27.02.2018</a:t>
            </a:r>
            <a:r>
              <a:rPr lang="ru-RU" sz="2800" dirty="0" smtClean="0"/>
              <a:t>)</a:t>
            </a:r>
            <a:endParaRPr lang="ru-RU" sz="2800" dirty="0"/>
          </a:p>
          <a:p>
            <a:r>
              <a:rPr lang="ru-RU" sz="2800" dirty="0"/>
              <a:t>4. Это "жжж" неспроста (28.02.-13.03.2018г</a:t>
            </a:r>
            <a:r>
              <a:rPr lang="ru-RU" sz="2800" dirty="0" smtClean="0"/>
              <a:t>.)</a:t>
            </a:r>
            <a:endParaRPr lang="ru-RU" sz="2800" dirty="0"/>
          </a:p>
          <a:p>
            <a:r>
              <a:rPr lang="ru-RU" sz="2800" dirty="0"/>
              <a:t>5. Невидимки-Неслышимки (14.03.-23.03.2018</a:t>
            </a:r>
            <a:r>
              <a:rPr lang="ru-RU" sz="2800" dirty="0" smtClean="0"/>
              <a:t>)</a:t>
            </a:r>
            <a:endParaRPr lang="ru-RU" sz="2800" dirty="0"/>
          </a:p>
          <a:p>
            <a:r>
              <a:rPr lang="ru-RU" sz="2800" dirty="0"/>
              <a:t>6. Друзья-музыканты (24.03.-12.04.2018г</a:t>
            </a:r>
            <a:r>
              <a:rPr lang="ru-RU" sz="2800" dirty="0" smtClean="0"/>
              <a:t>.)</a:t>
            </a:r>
            <a:endParaRPr lang="ru-RU" sz="2800" dirty="0"/>
          </a:p>
          <a:p>
            <a:r>
              <a:rPr lang="ru-RU" sz="2800" dirty="0"/>
              <a:t>7. С возвращением, друзья! (13.04.-23.04.2018г</a:t>
            </a:r>
            <a:r>
              <a:rPr lang="ru-RU" sz="2800" dirty="0" smtClean="0"/>
              <a:t>.)</a:t>
            </a:r>
          </a:p>
          <a:p>
            <a:r>
              <a:rPr lang="en-US" sz="2000" dirty="0">
                <a:hlinkClick r:id="rId2"/>
              </a:rPr>
              <a:t>https://</a:t>
            </a:r>
            <a:r>
              <a:rPr lang="en-US" sz="2000" dirty="0" smtClean="0">
                <a:hlinkClick r:id="rId2"/>
              </a:rPr>
              <a:t>sites.google.com/site/vmirzvukov/marsrutnyj-list-putesestvennika</a:t>
            </a:r>
            <a:endParaRPr lang="ru-RU" sz="2000" dirty="0" smtClean="0"/>
          </a:p>
          <a:p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17" y="4422597"/>
            <a:ext cx="4159875" cy="23387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856" y="4422596"/>
            <a:ext cx="4159874" cy="2338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39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746" y="427513"/>
            <a:ext cx="5035063" cy="283084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254" y="3659274"/>
            <a:ext cx="5018467" cy="282151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39426" y="427513"/>
            <a:ext cx="58068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1. «Команды</a:t>
            </a:r>
            <a:r>
              <a:rPr lang="ru-RU" sz="3200" dirty="0"/>
              <a:t>, стройся! </a:t>
            </a:r>
            <a:endParaRPr lang="ru-RU" sz="3200" dirty="0" smtClean="0"/>
          </a:p>
          <a:p>
            <a:pPr algn="ctr"/>
            <a:r>
              <a:rPr lang="ru-RU" sz="3200" dirty="0"/>
              <a:t> </a:t>
            </a:r>
            <a:r>
              <a:rPr lang="ru-RU" sz="3200" dirty="0" smtClean="0"/>
              <a:t>Попутного </a:t>
            </a:r>
            <a:r>
              <a:rPr lang="ru-RU" sz="3200" dirty="0"/>
              <a:t>ветра</a:t>
            </a:r>
            <a:r>
              <a:rPr lang="ru-RU" sz="3200" dirty="0" smtClean="0"/>
              <a:t>!»</a:t>
            </a:r>
          </a:p>
          <a:p>
            <a:pPr algn="ctr"/>
            <a:endParaRPr lang="ru-RU" sz="3200" dirty="0" smtClean="0"/>
          </a:p>
          <a:p>
            <a:pPr algn="ctr"/>
            <a:r>
              <a:rPr lang="ru-RU" sz="2800" dirty="0" smtClean="0"/>
              <a:t>оформление Визитной карточки </a:t>
            </a:r>
            <a:r>
              <a:rPr lang="ru-RU" sz="2800" dirty="0"/>
              <a:t>в сервисе https://</a:t>
            </a:r>
            <a:r>
              <a:rPr lang="ru-RU" sz="2800" dirty="0" smtClean="0"/>
              <a:t>padlet.com 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58" y="3659274"/>
            <a:ext cx="5018468" cy="282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13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9245" y="603024"/>
            <a:ext cx="6362164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2. «Голоса </a:t>
            </a:r>
            <a:r>
              <a:rPr lang="ru-RU" sz="3200" dirty="0"/>
              <a:t>природы</a:t>
            </a:r>
            <a:r>
              <a:rPr lang="ru-RU" sz="3200" dirty="0" smtClean="0"/>
              <a:t>».</a:t>
            </a:r>
          </a:p>
          <a:p>
            <a:pPr algn="ctr"/>
            <a:r>
              <a:rPr lang="ru-RU" sz="3200" dirty="0" smtClean="0"/>
              <a:t>создание:</a:t>
            </a:r>
          </a:p>
          <a:p>
            <a:pPr algn="ctr"/>
            <a:endParaRPr lang="ru-RU" sz="3200" dirty="0" smtClean="0"/>
          </a:p>
          <a:p>
            <a:pPr algn="ctr"/>
            <a:r>
              <a:rPr lang="ru-RU" sz="2800" dirty="0" smtClean="0"/>
              <a:t>А) </a:t>
            </a:r>
            <a:r>
              <a:rPr lang="ru-RU" sz="2800" dirty="0" err="1" smtClean="0"/>
              <a:t>пазла</a:t>
            </a:r>
            <a:r>
              <a:rPr lang="ru-RU" sz="2800" dirty="0" smtClean="0"/>
              <a:t> </a:t>
            </a:r>
            <a:r>
              <a:rPr lang="ru-RU" sz="2800" dirty="0"/>
              <a:t>в сервисе </a:t>
            </a:r>
            <a:r>
              <a:rPr lang="ru-RU" sz="2800" dirty="0">
                <a:hlinkClick r:id="rId2"/>
              </a:rPr>
              <a:t>http://www.jigsawplanet.com</a:t>
            </a:r>
            <a:r>
              <a:rPr lang="ru-RU" sz="2800" dirty="0" smtClean="0">
                <a:hlinkClick r:id="rId2"/>
              </a:rPr>
              <a:t>/</a:t>
            </a:r>
            <a:r>
              <a:rPr lang="ru-RU" sz="2800" dirty="0" smtClean="0"/>
              <a:t>,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/>
              <a:t>Б) </a:t>
            </a:r>
            <a:r>
              <a:rPr lang="ru-RU" sz="2800" dirty="0" smtClean="0"/>
              <a:t>интерактивной стенгазеты </a:t>
            </a:r>
            <a:r>
              <a:rPr lang="ru-RU" sz="2800" dirty="0"/>
              <a:t>в сервисе </a:t>
            </a:r>
            <a:r>
              <a:rPr lang="ru-RU" sz="2800" dirty="0">
                <a:hlinkClick r:id="rId3"/>
              </a:rPr>
              <a:t>https://padlet.com</a:t>
            </a:r>
            <a:r>
              <a:rPr lang="ru-RU" sz="2800" dirty="0" smtClean="0"/>
              <a:t>,</a:t>
            </a:r>
          </a:p>
          <a:p>
            <a:pPr algn="ctr"/>
            <a:r>
              <a:rPr lang="ru-RU" sz="2800" dirty="0" smtClean="0"/>
              <a:t>В) викторины-теста в гугл-форме</a:t>
            </a:r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954" y="217798"/>
            <a:ext cx="4858306" cy="27314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961" y="3594879"/>
            <a:ext cx="4853299" cy="2728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4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5882" y="1338261"/>
            <a:ext cx="585052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3. «Вавилонская </a:t>
            </a:r>
            <a:r>
              <a:rPr lang="ru-RU" sz="3200" dirty="0"/>
              <a:t>башня</a:t>
            </a:r>
            <a:r>
              <a:rPr lang="ru-RU" sz="3200" dirty="0" smtClean="0"/>
              <a:t>».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А) создание музыкальной открытки в сервисе </a:t>
            </a:r>
            <a:r>
              <a:rPr lang="ru-RU" sz="2800" dirty="0" smtClean="0">
                <a:hlinkClick r:id="rId2"/>
              </a:rPr>
              <a:t>http</a:t>
            </a:r>
            <a:r>
              <a:rPr lang="ru-RU" sz="2800" dirty="0">
                <a:hlinkClick r:id="rId2"/>
              </a:rPr>
              <a:t>://playcast.ru</a:t>
            </a:r>
            <a:r>
              <a:rPr lang="ru-RU" sz="2800" dirty="0" smtClean="0">
                <a:hlinkClick r:id="rId2"/>
              </a:rPr>
              <a:t>/</a:t>
            </a:r>
            <a:r>
              <a:rPr lang="ru-RU" sz="2800" dirty="0" smtClean="0"/>
              <a:t>,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Б) работа с Гугл-картой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861" y="156220"/>
            <a:ext cx="5196903" cy="292183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860" y="3401697"/>
            <a:ext cx="5196903" cy="292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51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815" y="979975"/>
            <a:ext cx="596107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4. «Это «ЖЖЖ» </a:t>
            </a:r>
            <a:r>
              <a:rPr lang="ru-RU" sz="3200" dirty="0"/>
              <a:t>неспроста</a:t>
            </a:r>
            <a:r>
              <a:rPr lang="ru-RU" sz="3200" dirty="0" smtClean="0"/>
              <a:t>».</a:t>
            </a:r>
          </a:p>
          <a:p>
            <a:pPr algn="ctr"/>
            <a:endParaRPr lang="ru-RU" sz="2800" dirty="0"/>
          </a:p>
          <a:p>
            <a:pPr algn="ctr"/>
            <a:r>
              <a:rPr lang="ru-RU" sz="2800" dirty="0" smtClean="0"/>
              <a:t>А) проведение опыта со звуком,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Б) представление процесса </a:t>
            </a:r>
            <a:r>
              <a:rPr lang="ru-RU" sz="2800" dirty="0"/>
              <a:t>и </a:t>
            </a:r>
            <a:r>
              <a:rPr lang="ru-RU" sz="2800" dirty="0" smtClean="0"/>
              <a:t>результата опыта в </a:t>
            </a:r>
            <a:r>
              <a:rPr lang="ru-RU" sz="2800" dirty="0"/>
              <a:t>интерактивной презентации сервиса https://prezi.com/.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830" y="140526"/>
            <a:ext cx="5461917" cy="30708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829" y="3495242"/>
            <a:ext cx="5461917" cy="307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64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453" y="130463"/>
            <a:ext cx="5448878" cy="30634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452" y="3554569"/>
            <a:ext cx="5470831" cy="307584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3610" y="1135015"/>
            <a:ext cx="624734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5. «Невидимки-неслышимки»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создание:</a:t>
            </a:r>
          </a:p>
          <a:p>
            <a:pPr algn="ctr"/>
            <a:r>
              <a:rPr lang="ru-RU" sz="2800" dirty="0" smtClean="0"/>
              <a:t>А) кроссворда в </a:t>
            </a:r>
            <a:r>
              <a:rPr lang="ru-RU" sz="2800" dirty="0"/>
              <a:t>сервисе </a:t>
            </a:r>
            <a:r>
              <a:rPr lang="ru-RU" sz="2800" dirty="0" smtClean="0"/>
              <a:t>http</a:t>
            </a:r>
            <a:r>
              <a:rPr lang="ru-RU" sz="2800" dirty="0"/>
              <a:t>://puzzlecup.com/crossword-ru</a:t>
            </a:r>
            <a:r>
              <a:rPr lang="ru-RU" sz="2800" dirty="0" smtClean="0"/>
              <a:t>/, 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/>
              <a:t>Б) </a:t>
            </a:r>
            <a:r>
              <a:rPr lang="ru-RU" sz="2800" dirty="0" smtClean="0"/>
              <a:t>мультфильма </a:t>
            </a:r>
            <a:r>
              <a:rPr lang="ru-RU" sz="2800" dirty="0"/>
              <a:t>в сервисе </a:t>
            </a:r>
            <a:r>
              <a:rPr lang="ru-RU" sz="2800" dirty="0" smtClean="0"/>
              <a:t>https</a:t>
            </a:r>
            <a:r>
              <a:rPr lang="ru-RU" sz="2800" dirty="0"/>
              <a:t>://</a:t>
            </a:r>
            <a:r>
              <a:rPr lang="ru-RU" sz="2800" dirty="0" smtClean="0"/>
              <a:t>www.powtoon.com.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9654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0503" y="1209473"/>
            <a:ext cx="5112112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6. «Друзья-музыканты».</a:t>
            </a:r>
          </a:p>
          <a:p>
            <a:pPr algn="ctr"/>
            <a:endParaRPr lang="ru-RU" sz="3200" dirty="0" smtClean="0"/>
          </a:p>
          <a:p>
            <a:pPr algn="ctr"/>
            <a:r>
              <a:rPr lang="ru-RU" sz="2800" dirty="0" smtClean="0"/>
              <a:t>создание:</a:t>
            </a:r>
          </a:p>
          <a:p>
            <a:pPr algn="ctr"/>
            <a:r>
              <a:rPr lang="ru-RU" sz="2800" dirty="0" smtClean="0"/>
              <a:t>А) викторины в </a:t>
            </a:r>
            <a:r>
              <a:rPr lang="ru-RU" sz="2800" dirty="0"/>
              <a:t>сервисе </a:t>
            </a:r>
            <a:r>
              <a:rPr lang="en-US" sz="2800" dirty="0">
                <a:hlinkClick r:id="rId2"/>
              </a:rPr>
              <a:t>https://learningapps.org</a:t>
            </a:r>
            <a:r>
              <a:rPr lang="en-US" sz="2800" dirty="0" smtClean="0">
                <a:hlinkClick r:id="rId2"/>
              </a:rPr>
              <a:t>/</a:t>
            </a:r>
            <a:r>
              <a:rPr lang="ru-RU" sz="2800" dirty="0" smtClean="0"/>
              <a:t>,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Б) ребуса в сервисе </a:t>
            </a:r>
            <a:r>
              <a:rPr lang="en-US" sz="2800" dirty="0" smtClean="0"/>
              <a:t>http</a:t>
            </a:r>
            <a:r>
              <a:rPr lang="en-US" sz="2800" dirty="0"/>
              <a:t>://rebus1.com</a:t>
            </a:r>
            <a:r>
              <a:rPr lang="en-US" sz="2800" dirty="0" smtClean="0"/>
              <a:t>/</a:t>
            </a:r>
            <a:r>
              <a:rPr lang="ru-RU" sz="2800" dirty="0" smtClean="0"/>
              <a:t>.</a:t>
            </a:r>
            <a:r>
              <a:rPr lang="en-US" sz="2800" dirty="0" smtClean="0"/>
              <a:t>  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525" y="117583"/>
            <a:ext cx="5713927" cy="321251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524" y="3550661"/>
            <a:ext cx="5713927" cy="3212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22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123</TotalTime>
  <Words>441</Words>
  <Application>Microsoft Office PowerPoint</Application>
  <PresentationFormat>Произвольный</PresentationFormat>
  <Paragraphs>79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Ион</vt:lpstr>
      <vt:lpstr>Сетевое проектирование как одна из стратегий погружения в проектную деятельность. Автор Трофимова А.В., учитель ГБОУ СОШ №422 Кронштадт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ТЕХНОЛОГИИ СЕТЕВОГО ПРОЕКТИРОВАНИЯ ВО ВНЕУРОЧНОЙ ДЕЯТЕЛЬНОСТИ</dc:title>
  <dc:creator>Жека и Ака</dc:creator>
  <cp:lastModifiedBy>Школа</cp:lastModifiedBy>
  <cp:revision>18</cp:revision>
  <dcterms:created xsi:type="dcterms:W3CDTF">2018-03-20T17:36:21Z</dcterms:created>
  <dcterms:modified xsi:type="dcterms:W3CDTF">2018-06-16T12:59:28Z</dcterms:modified>
</cp:coreProperties>
</file>