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1" r:id="rId5"/>
    <p:sldId id="263" r:id="rId6"/>
    <p:sldId id="259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235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59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83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79091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8771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56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04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32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95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199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41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7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0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401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62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96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01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6F2F-1BF9-43DA-8AD2-A98E5221C90D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09975-E650-4C9A-BDF0-9EA87766AC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8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4141" y="2374084"/>
            <a:ext cx="5783717" cy="868387"/>
          </a:xfrm>
        </p:spPr>
        <p:txBody>
          <a:bodyPr>
            <a:normAutofit fontScale="90000"/>
          </a:bodyPr>
          <a:lstStyle/>
          <a:p>
            <a:r>
              <a:rPr lang="ru-RU" dirty="0"/>
              <a:t>Умная лампа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34672" y="3429000"/>
            <a:ext cx="3457328" cy="1495013"/>
          </a:xfrm>
        </p:spPr>
        <p:txBody>
          <a:bodyPr>
            <a:noAutofit/>
          </a:bodyPr>
          <a:lstStyle/>
          <a:p>
            <a:r>
              <a:rPr lang="ru-RU" dirty="0"/>
              <a:t>Автор: Михайленко Тимофей Николаевич</a:t>
            </a:r>
            <a:br>
              <a:rPr lang="ru-RU" dirty="0"/>
            </a:br>
            <a:r>
              <a:rPr lang="ru-RU" dirty="0"/>
              <a:t>Руководитель: Ненахова Ирина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3746770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817054"/>
            <a:ext cx="5334000" cy="4024125"/>
          </a:xfrm>
        </p:spPr>
        <p:txBody>
          <a:bodyPr>
            <a:normAutofit/>
          </a:bodyPr>
          <a:lstStyle/>
          <a:p>
            <a:r>
              <a:rPr lang="ru-RU" sz="2800" dirty="0"/>
              <a:t>Цель проекта: </a:t>
            </a:r>
            <a:endParaRPr lang="en-US" sz="2800" dirty="0"/>
          </a:p>
          <a:p>
            <a:pPr marL="0" indent="0">
              <a:buNone/>
            </a:pPr>
            <a:r>
              <a:rPr lang="ru-RU" sz="2800" dirty="0"/>
              <a:t>Создать необычную лампу с доступными составляющими</a:t>
            </a:r>
          </a:p>
          <a:p>
            <a:r>
              <a:rPr lang="ru-RU" sz="2800" dirty="0"/>
              <a:t>Задачи: </a:t>
            </a:r>
            <a:endParaRPr lang="en-US" sz="2800" dirty="0"/>
          </a:p>
          <a:p>
            <a:pPr marL="0" indent="0">
              <a:buNone/>
            </a:pPr>
            <a:r>
              <a:rPr lang="ru-RU" sz="2800" dirty="0"/>
              <a:t>Научиться создавать что-то своими руками, паять, программировать</a:t>
            </a:r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04DE4ADE-3B8D-CE1E-3B0C-78653378B7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83"/>
          <a:stretch/>
        </p:blipFill>
        <p:spPr>
          <a:xfrm>
            <a:off x="7438767" y="696286"/>
            <a:ext cx="3185360" cy="5465428"/>
          </a:xfrm>
        </p:spPr>
      </p:pic>
    </p:spTree>
    <p:extLst>
      <p:ext uri="{BB962C8B-B14F-4D97-AF65-F5344CB8AC3E}">
        <p14:creationId xmlns:p14="http://schemas.microsoft.com/office/powerpoint/2010/main" val="3619901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02578" y="2043557"/>
            <a:ext cx="5334000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   Для создания лампы я:</a:t>
            </a:r>
          </a:p>
          <a:p>
            <a:r>
              <a:rPr lang="ru-RU" sz="2800" dirty="0"/>
              <a:t>Учился подбирать нужные материалы</a:t>
            </a:r>
          </a:p>
          <a:p>
            <a:r>
              <a:rPr lang="ru-RU" sz="2800" dirty="0"/>
              <a:t>Паял</a:t>
            </a:r>
          </a:p>
          <a:p>
            <a:r>
              <a:rPr lang="ru-RU" sz="2800" dirty="0"/>
              <a:t>Программировал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A6180E4-0999-95CC-D2C6-3E0B0FCE6C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" r="-418" b="30522"/>
          <a:stretch/>
        </p:blipFill>
        <p:spPr>
          <a:xfrm>
            <a:off x="6976146" y="557303"/>
            <a:ext cx="3753374" cy="5655382"/>
          </a:xfrm>
        </p:spPr>
      </p:pic>
    </p:spTree>
    <p:extLst>
      <p:ext uri="{BB962C8B-B14F-4D97-AF65-F5344CB8AC3E}">
        <p14:creationId xmlns:p14="http://schemas.microsoft.com/office/powerpoint/2010/main" val="427354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онтроллер дисплея Waveshare e-Paper ESP8266 / Купить в Москве и СПБ с  доставкой по России / Амперка">
            <a:extLst>
              <a:ext uri="{FF2B5EF4-FFF2-40B4-BE49-F238E27FC236}">
                <a16:creationId xmlns:a16="http://schemas.microsoft.com/office/drawing/2014/main" id="{E08C18BC-8D8D-0D2B-CEFA-B5C59768FA6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798" y="2010263"/>
            <a:ext cx="5334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A7A5EC12-E9A4-BC1D-8F58-A4826F870E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4" y="1825443"/>
            <a:ext cx="5334000" cy="4024125"/>
          </a:xfrm>
        </p:spPr>
        <p:txBody>
          <a:bodyPr/>
          <a:lstStyle/>
          <a:p>
            <a:r>
              <a:rPr lang="ru-RU" sz="2800" dirty="0"/>
              <a:t>Как главный компонент лампы была использована микроконтроллерная плата </a:t>
            </a:r>
            <a:r>
              <a:rPr lang="en-US" sz="2800" dirty="0"/>
              <a:t>ESP</a:t>
            </a:r>
            <a:r>
              <a:rPr lang="ru-RU" sz="2800" dirty="0"/>
              <a:t>8266, потому что она программно совместима с Ардуино, но у неё больше возможностей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303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AFF0179F-677A-94D7-EC97-5B74EAE2899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6" t="23691" r="17855"/>
          <a:stretch/>
        </p:blipFill>
        <p:spPr>
          <a:xfrm rot="5400000">
            <a:off x="1299388" y="1297704"/>
            <a:ext cx="3788041" cy="5307435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2D0A2721-E555-49B7-281A-34505E8F4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8978" y="3149263"/>
            <a:ext cx="4297261" cy="986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0" dirty="0">
                <a:latin typeface="+mj-lt"/>
              </a:rPr>
              <a:t>   Так выглядит схема сборки данной лампы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7710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EC4EBEE1-7CB1-0211-CB26-170576F70FA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56" y="1711354"/>
            <a:ext cx="2353110" cy="4688256"/>
          </a:xfrm>
        </p:spPr>
      </p:pic>
      <p:pic>
        <p:nvPicPr>
          <p:cNvPr id="5" name="Объект 11">
            <a:extLst>
              <a:ext uri="{FF2B5EF4-FFF2-40B4-BE49-F238E27FC236}">
                <a16:creationId xmlns:a16="http://schemas.microsoft.com/office/drawing/2014/main" id="{06CCB755-A33B-37E0-BB80-E81975F5467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5" r="35847"/>
          <a:stretch/>
        </p:blipFill>
        <p:spPr>
          <a:xfrm>
            <a:off x="9253057" y="1711354"/>
            <a:ext cx="2676087" cy="46355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2EF252-BA87-8DFA-F02A-057DB71681BA}"/>
              </a:ext>
            </a:extLst>
          </p:cNvPr>
          <p:cNvSpPr txBox="1"/>
          <p:nvPr/>
        </p:nvSpPr>
        <p:spPr>
          <a:xfrm>
            <a:off x="3434762" y="880844"/>
            <a:ext cx="525570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"pgmspace.h"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"Constants.h"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&lt;FastLED.h&gt;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&lt;ESP8266WiFi.h&gt;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&lt;ESP8266WebServer.h&gt;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&lt;WiFiManager.h&gt;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"CaptivePortalManager.h"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&lt;WiFiUdp.h&gt;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&lt;EEPROM.h&gt;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"Types.h"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#include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"timerMinim.h"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#ifdef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MOSFET_PIN //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-apple-system"/>
              </a:rPr>
              <a:t>инициализация пина, управляющего 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MOSFET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-apple-system"/>
              </a:rPr>
              <a:t>транзистором в состояние "выключен"</a:t>
            </a:r>
            <a:br>
              <a:rPr lang="ru-RU" sz="1600" dirty="0"/>
            </a:b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pinMode(MOSFET_PIN, OUTPUT);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#ifdef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MOSFET_LEVEL</a:t>
            </a:r>
            <a:br>
              <a:rPr lang="en-US" sz="1600" dirty="0"/>
            </a:b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digitalWrite(MOSFET_PIN, !MOSFET_LEVEL);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#endif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#ifdef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ALARM_PIN //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-apple-system"/>
              </a:rPr>
              <a:t>инициализация пина, управляющего будильником в состояние "выключен"</a:t>
            </a:r>
            <a:br>
              <a:rPr lang="ru-RU" sz="1600" dirty="0"/>
            </a:b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pinMode(ALARM_PIN, OUTPUT);</a:t>
            </a:r>
            <a:br>
              <a:rPr lang="en-US" sz="1600" dirty="0"/>
            </a:br>
            <a:r>
              <a:rPr lang="en-US" sz="1600" b="0" i="0" u="none" strike="noStrike" dirty="0">
                <a:effectLst/>
                <a:latin typeface="-apple-system"/>
              </a:rPr>
              <a:t>#ifdef</a:t>
            </a: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 ALARM_LEVEL</a:t>
            </a:r>
            <a:br>
              <a:rPr lang="en-US" sz="1600" dirty="0"/>
            </a:br>
            <a:r>
              <a:rPr lang="en-US" sz="1600" b="0" i="0" dirty="0">
                <a:solidFill>
                  <a:srgbClr val="000000"/>
                </a:solidFill>
                <a:effectLst/>
                <a:latin typeface="-apple-system"/>
              </a:rPr>
              <a:t>digitalWrite(ALARM_PIN, !ALARM_LEVEL);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02581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1183" y="2387505"/>
            <a:ext cx="5334000" cy="4024125"/>
          </a:xfrm>
        </p:spPr>
        <p:txBody>
          <a:bodyPr>
            <a:normAutofit/>
          </a:bodyPr>
          <a:lstStyle/>
          <a:p>
            <a:r>
              <a:rPr lang="ru-RU" sz="2800" dirty="0"/>
              <a:t>В итоге получилась вот такая красивая настольная лампа, с большим количеством световых эффектов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320D417-24BE-3F16-AD16-24535B3A08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2" t="12990" r="20977" b="16641"/>
          <a:stretch/>
        </p:blipFill>
        <p:spPr>
          <a:xfrm>
            <a:off x="9177556" y="753897"/>
            <a:ext cx="2167855" cy="5330614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96C34E7-3A14-E402-4259-F8B39FC878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0" b="21835"/>
          <a:stretch/>
        </p:blipFill>
        <p:spPr>
          <a:xfrm>
            <a:off x="5901131" y="753897"/>
            <a:ext cx="2576644" cy="536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967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7D73730-192A-1917-ED05-29488EBB0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964" y="1369760"/>
            <a:ext cx="4830399" cy="4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D371A4-52EE-1773-8599-4A9E4CA2AA72}"/>
              </a:ext>
            </a:extLst>
          </p:cNvPr>
          <p:cNvSpPr txBox="1"/>
          <p:nvPr/>
        </p:nvSpPr>
        <p:spPr>
          <a:xfrm>
            <a:off x="1963024" y="2211741"/>
            <a:ext cx="62087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98803040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165</TotalTime>
  <Words>273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-apple-system</vt:lpstr>
      <vt:lpstr>Arial</vt:lpstr>
      <vt:lpstr>Century Gothic</vt:lpstr>
      <vt:lpstr>След самолета</vt:lpstr>
      <vt:lpstr>Умная лампа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Умная лампа</dc:title>
  <dc:creator>Boys</dc:creator>
  <cp:lastModifiedBy>User</cp:lastModifiedBy>
  <cp:revision>7</cp:revision>
  <dcterms:created xsi:type="dcterms:W3CDTF">2024-02-20T20:19:26Z</dcterms:created>
  <dcterms:modified xsi:type="dcterms:W3CDTF">2024-02-28T10:59:59Z</dcterms:modified>
</cp:coreProperties>
</file>